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4"/>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31" r:id="rId77"/>
    <p:sldId id="430" r:id="rId78"/>
    <p:sldId id="432" r:id="rId79"/>
    <p:sldId id="404" r:id="rId80"/>
    <p:sldId id="415" r:id="rId81"/>
    <p:sldId id="416" r:id="rId82"/>
    <p:sldId id="394" r:id="rId83"/>
    <p:sldId id="421" r:id="rId84"/>
    <p:sldId id="422" r:id="rId85"/>
    <p:sldId id="423" r:id="rId86"/>
    <p:sldId id="424" r:id="rId87"/>
    <p:sldId id="400" r:id="rId88"/>
    <p:sldId id="425" r:id="rId89"/>
    <p:sldId id="426" r:id="rId90"/>
    <p:sldId id="429" r:id="rId91"/>
    <p:sldId id="338" r:id="rId92"/>
    <p:sldId id="28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95" d="100"/>
          <a:sy n="95" d="100"/>
        </p:scale>
        <p:origin x="126"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29.png"/><Relationship Id="rId4" Type="http://schemas.openxmlformats.org/officeDocument/2006/relationships/tags" Target="../tags/tag144.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31.png"/><Relationship Id="rId4" Type="http://schemas.openxmlformats.org/officeDocument/2006/relationships/tags" Target="../tags/tag198.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2.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8.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7.png"/><Relationship Id="rId5" Type="http://schemas.openxmlformats.org/officeDocument/2006/relationships/tags" Target="../tags/tag273.xml"/><Relationship Id="rId10" Type="http://schemas.openxmlformats.org/officeDocument/2006/relationships/image" Target="../media/image36.png"/><Relationship Id="rId4" Type="http://schemas.openxmlformats.org/officeDocument/2006/relationships/tags" Target="../tags/tag272.xml"/><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4.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3.png"/><Relationship Id="rId5" Type="http://schemas.openxmlformats.org/officeDocument/2006/relationships/tags" Target="../tags/tag278.xml"/><Relationship Id="rId10" Type="http://schemas.openxmlformats.org/officeDocument/2006/relationships/image" Target="../media/image42.png"/><Relationship Id="rId4" Type="http://schemas.openxmlformats.org/officeDocument/2006/relationships/tags" Target="../tags/tag277.xml"/><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7.png"/><Relationship Id="rId4" Type="http://schemas.openxmlformats.org/officeDocument/2006/relationships/tags" Target="../tags/tag282.xml"/><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50.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49.png"/><Relationship Id="rId5" Type="http://schemas.openxmlformats.org/officeDocument/2006/relationships/tags" Target="../tags/tag289.xml"/><Relationship Id="rId10" Type="http://schemas.openxmlformats.org/officeDocument/2006/relationships/image" Target="../media/image48.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4.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3.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2.png"/><Relationship Id="rId5" Type="http://schemas.openxmlformats.org/officeDocument/2006/relationships/tags" Target="../tags/tag296.xml"/><Relationship Id="rId10" Type="http://schemas.openxmlformats.org/officeDocument/2006/relationships/image" Target="../media/image51.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6.png"/><Relationship Id="rId4" Type="http://schemas.openxmlformats.org/officeDocument/2006/relationships/tags" Target="../tags/tag302.xm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8.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7.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2.png"/><Relationship Id="rId5" Type="http://schemas.openxmlformats.org/officeDocument/2006/relationships/tags" Target="../tags/tag317.xml"/><Relationship Id="rId10" Type="http://schemas.openxmlformats.org/officeDocument/2006/relationships/image" Target="../media/image51.png"/><Relationship Id="rId4" Type="http://schemas.openxmlformats.org/officeDocument/2006/relationships/tags" Target="../tags/tag316.xml"/><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4.png"/><Relationship Id="rId5" Type="http://schemas.openxmlformats.org/officeDocument/2006/relationships/tags" Target="../tags/tag336.xml"/><Relationship Id="rId10" Type="http://schemas.openxmlformats.org/officeDocument/2006/relationships/image" Target="../media/image63.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68.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69.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70.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71.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4.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3.png"/><Relationship Id="rId5" Type="http://schemas.openxmlformats.org/officeDocument/2006/relationships/tags" Target="../tags/tag399.xml"/><Relationship Id="rId10" Type="http://schemas.openxmlformats.org/officeDocument/2006/relationships/image" Target="../media/image72.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79.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78.png"/><Relationship Id="rId5" Type="http://schemas.openxmlformats.org/officeDocument/2006/relationships/tags" Target="../tags/tag406.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05.xml"/><Relationship Id="rId9" Type="http://schemas.openxmlformats.org/officeDocument/2006/relationships/image" Target="../media/image76.png"/><Relationship Id="rId14" Type="http://schemas.openxmlformats.org/officeDocument/2006/relationships/image" Target="../media/image81.png"/></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6.png"/><Relationship Id="rId5" Type="http://schemas.openxmlformats.org/officeDocument/2006/relationships/tags" Target="../tags/tag427.xml"/><Relationship Id="rId10" Type="http://schemas.openxmlformats.org/officeDocument/2006/relationships/image" Target="../media/image85.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7.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88.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90.png"/><Relationship Id="rId5" Type="http://schemas.openxmlformats.org/officeDocument/2006/relationships/tags" Target="../tags/tag450.xml"/><Relationship Id="rId10" Type="http://schemas.openxmlformats.org/officeDocument/2006/relationships/image" Target="../media/image89.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4.png"/><Relationship Id="rId5" Type="http://schemas.openxmlformats.org/officeDocument/2006/relationships/tags" Target="../tags/tag462.xml"/><Relationship Id="rId10" Type="http://schemas.openxmlformats.org/officeDocument/2006/relationships/image" Target="../media/image93.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6.png"/><Relationship Id="rId5" Type="http://schemas.openxmlformats.org/officeDocument/2006/relationships/tags" Target="../tags/tag469.xml"/><Relationship Id="rId10" Type="http://schemas.openxmlformats.org/officeDocument/2006/relationships/image" Target="../media/image95.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 Id="rId9" Type="http://schemas.openxmlformats.org/officeDocument/2006/relationships/image" Target="../media/image98.png"/></Relationships>
</file>

<file path=ppt/slides/_rels/slide6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100.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103.png"/><Relationship Id="rId4" Type="http://schemas.openxmlformats.org/officeDocument/2006/relationships/tags" Target="../tags/tag515.xml"/><Relationship Id="rId9" Type="http://schemas.openxmlformats.org/officeDocument/2006/relationships/image" Target="../media/image102.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5.png"/><Relationship Id="rId5" Type="http://schemas.openxmlformats.org/officeDocument/2006/relationships/tags" Target="../tags/tag532.xml"/><Relationship Id="rId10" Type="http://schemas.openxmlformats.org/officeDocument/2006/relationships/image" Target="../media/image104.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3.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12.png"/><Relationship Id="rId2" Type="http://schemas.openxmlformats.org/officeDocument/2006/relationships/tags" Target="../tags/tag558.xml"/><Relationship Id="rId16" Type="http://schemas.openxmlformats.org/officeDocument/2006/relationships/image" Target="../media/image52.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11.png"/><Relationship Id="rId5" Type="http://schemas.openxmlformats.org/officeDocument/2006/relationships/tags" Target="../tags/tag561.xml"/><Relationship Id="rId15" Type="http://schemas.openxmlformats.org/officeDocument/2006/relationships/image" Target="../media/image51.png"/><Relationship Id="rId10" Type="http://schemas.openxmlformats.org/officeDocument/2006/relationships/image" Target="../media/image110.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4.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8.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7.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6.png"/><Relationship Id="rId5" Type="http://schemas.openxmlformats.org/officeDocument/2006/relationships/tags" Target="../tags/tag568.xml"/><Relationship Id="rId10" Type="http://schemas.openxmlformats.org/officeDocument/2006/relationships/image" Target="../media/image115.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20.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19.png"/><Relationship Id="rId5" Type="http://schemas.openxmlformats.org/officeDocument/2006/relationships/tags" Target="../tags/tag575.xml"/><Relationship Id="rId10" Type="http://schemas.openxmlformats.org/officeDocument/2006/relationships/image" Target="../media/image50.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0.xml"/><Relationship Id="rId7" Type="http://schemas.openxmlformats.org/officeDocument/2006/relationships/tags" Target="../tags/tag584.xml"/><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tags" Target="../tags/tag583.xml"/><Relationship Id="rId5" Type="http://schemas.openxmlformats.org/officeDocument/2006/relationships/tags" Target="../tags/tag582.xml"/><Relationship Id="rId10" Type="http://schemas.openxmlformats.org/officeDocument/2006/relationships/image" Target="../media/image121.png"/><Relationship Id="rId4" Type="http://schemas.openxmlformats.org/officeDocument/2006/relationships/tags" Target="../tags/tag581.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7.xml"/><Relationship Id="rId7" Type="http://schemas.openxmlformats.org/officeDocument/2006/relationships/tags" Target="../tags/tag591.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tags" Target="../tags/tag590.xml"/><Relationship Id="rId5" Type="http://schemas.openxmlformats.org/officeDocument/2006/relationships/tags" Target="../tags/tag589.xml"/><Relationship Id="rId10" Type="http://schemas.openxmlformats.org/officeDocument/2006/relationships/image" Target="../media/image122.png"/><Relationship Id="rId4" Type="http://schemas.openxmlformats.org/officeDocument/2006/relationships/tags" Target="../tags/tag588.xml"/><Relationship Id="rId9"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94.xml"/><Relationship Id="rId7" Type="http://schemas.openxmlformats.org/officeDocument/2006/relationships/tags" Target="../tags/tag598.xml"/><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tags" Target="../tags/tag597.xml"/><Relationship Id="rId5" Type="http://schemas.openxmlformats.org/officeDocument/2006/relationships/tags" Target="../tags/tag596.xml"/><Relationship Id="rId10" Type="http://schemas.openxmlformats.org/officeDocument/2006/relationships/image" Target="../media/image123.png"/><Relationship Id="rId4" Type="http://schemas.openxmlformats.org/officeDocument/2006/relationships/tags" Target="../tags/tag595.xml"/><Relationship Id="rId9"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7.png"/><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126.png"/><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tags" Target="../tags/tag604.xml"/><Relationship Id="rId11" Type="http://schemas.openxmlformats.org/officeDocument/2006/relationships/image" Target="../media/image125.png"/><Relationship Id="rId5" Type="http://schemas.openxmlformats.org/officeDocument/2006/relationships/tags" Target="../tags/tag603.xml"/><Relationship Id="rId10" Type="http://schemas.openxmlformats.org/officeDocument/2006/relationships/image" Target="../media/image124.png"/><Relationship Id="rId4" Type="http://schemas.openxmlformats.org/officeDocument/2006/relationships/tags" Target="../tags/tag602.xml"/><Relationship Id="rId9"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608.xml"/><Relationship Id="rId7" Type="http://schemas.openxmlformats.org/officeDocument/2006/relationships/image" Target="../media/image1.png"/><Relationship Id="rId2" Type="http://schemas.openxmlformats.org/officeDocument/2006/relationships/tags" Target="../tags/tag607.xml"/><Relationship Id="rId1" Type="http://schemas.openxmlformats.org/officeDocument/2006/relationships/tags" Target="../tags/tag606.xml"/><Relationship Id="rId6" Type="http://schemas.openxmlformats.org/officeDocument/2006/relationships/slideLayout" Target="../slideLayouts/slideLayout18.xml"/><Relationship Id="rId5" Type="http://schemas.openxmlformats.org/officeDocument/2006/relationships/tags" Target="../tags/tag610.xml"/><Relationship Id="rId4" Type="http://schemas.openxmlformats.org/officeDocument/2006/relationships/tags" Target="../tags/tag609.xml"/><Relationship Id="rId9" Type="http://schemas.openxmlformats.org/officeDocument/2006/relationships/image" Target="../media/image129.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3.xml"/><Relationship Id="rId7" Type="http://schemas.openxmlformats.org/officeDocument/2006/relationships/slideLayout" Target="../slideLayouts/slideLayout18.xml"/><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tags" Target="../tags/tag616.xml"/><Relationship Id="rId5" Type="http://schemas.openxmlformats.org/officeDocument/2006/relationships/tags" Target="../tags/tag615.xml"/><Relationship Id="rId4" Type="http://schemas.openxmlformats.org/officeDocument/2006/relationships/tags" Target="../tags/tag614.xml"/></Relationships>
</file>

<file path=ppt/slides/_rels/slide81.xml.rels><?xml version="1.0" encoding="UTF-8" standalone="yes"?>
<Relationships xmlns="http://schemas.openxmlformats.org/package/2006/relationships"><Relationship Id="rId8" Type="http://schemas.openxmlformats.org/officeDocument/2006/relationships/tags" Target="../tags/tag624.xml"/><Relationship Id="rId13" Type="http://schemas.openxmlformats.org/officeDocument/2006/relationships/slideLayout" Target="../slideLayouts/slideLayout18.xml"/><Relationship Id="rId3" Type="http://schemas.openxmlformats.org/officeDocument/2006/relationships/tags" Target="../tags/tag619.xml"/><Relationship Id="rId7" Type="http://schemas.openxmlformats.org/officeDocument/2006/relationships/tags" Target="../tags/tag623.xml"/><Relationship Id="rId12" Type="http://schemas.openxmlformats.org/officeDocument/2006/relationships/tags" Target="../tags/tag628.xml"/><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tags" Target="../tags/tag627.xml"/><Relationship Id="rId5" Type="http://schemas.openxmlformats.org/officeDocument/2006/relationships/tags" Target="../tags/tag621.xml"/><Relationship Id="rId15" Type="http://schemas.openxmlformats.org/officeDocument/2006/relationships/image" Target="../media/image130.png"/><Relationship Id="rId10" Type="http://schemas.openxmlformats.org/officeDocument/2006/relationships/tags" Target="../tags/tag626.xml"/><Relationship Id="rId4" Type="http://schemas.openxmlformats.org/officeDocument/2006/relationships/tags" Target="../tags/tag620.xml"/><Relationship Id="rId9" Type="http://schemas.openxmlformats.org/officeDocument/2006/relationships/tags" Target="../tags/tag625.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36.xml"/><Relationship Id="rId13" Type="http://schemas.openxmlformats.org/officeDocument/2006/relationships/slideLayout" Target="../slideLayouts/slideLayout18.xml"/><Relationship Id="rId3" Type="http://schemas.openxmlformats.org/officeDocument/2006/relationships/tags" Target="../tags/tag631.xml"/><Relationship Id="rId7" Type="http://schemas.openxmlformats.org/officeDocument/2006/relationships/tags" Target="../tags/tag635.xml"/><Relationship Id="rId12" Type="http://schemas.openxmlformats.org/officeDocument/2006/relationships/tags" Target="../tags/tag640.xml"/><Relationship Id="rId2" Type="http://schemas.openxmlformats.org/officeDocument/2006/relationships/tags" Target="../tags/tag630.xml"/><Relationship Id="rId1" Type="http://schemas.openxmlformats.org/officeDocument/2006/relationships/tags" Target="../tags/tag629.xml"/><Relationship Id="rId6" Type="http://schemas.openxmlformats.org/officeDocument/2006/relationships/tags" Target="../tags/tag634.xml"/><Relationship Id="rId11" Type="http://schemas.openxmlformats.org/officeDocument/2006/relationships/tags" Target="../tags/tag639.xml"/><Relationship Id="rId5" Type="http://schemas.openxmlformats.org/officeDocument/2006/relationships/tags" Target="../tags/tag633.xml"/><Relationship Id="rId15" Type="http://schemas.openxmlformats.org/officeDocument/2006/relationships/image" Target="../media/image131.png"/><Relationship Id="rId10" Type="http://schemas.openxmlformats.org/officeDocument/2006/relationships/tags" Target="../tags/tag638.xml"/><Relationship Id="rId4" Type="http://schemas.openxmlformats.org/officeDocument/2006/relationships/tags" Target="../tags/tag632.xml"/><Relationship Id="rId9" Type="http://schemas.openxmlformats.org/officeDocument/2006/relationships/tags" Target="../tags/tag637.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tags" Target="../tags/tag648.xml"/><Relationship Id="rId13" Type="http://schemas.openxmlformats.org/officeDocument/2006/relationships/slideLayout" Target="../slideLayouts/slideLayout18.xml"/><Relationship Id="rId3" Type="http://schemas.openxmlformats.org/officeDocument/2006/relationships/tags" Target="../tags/tag643.xml"/><Relationship Id="rId7" Type="http://schemas.openxmlformats.org/officeDocument/2006/relationships/tags" Target="../tags/tag647.xml"/><Relationship Id="rId12" Type="http://schemas.openxmlformats.org/officeDocument/2006/relationships/tags" Target="../tags/tag652.xml"/><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tags" Target="../tags/tag646.xml"/><Relationship Id="rId11" Type="http://schemas.openxmlformats.org/officeDocument/2006/relationships/tags" Target="../tags/tag651.xml"/><Relationship Id="rId5" Type="http://schemas.openxmlformats.org/officeDocument/2006/relationships/tags" Target="../tags/tag645.xml"/><Relationship Id="rId15" Type="http://schemas.openxmlformats.org/officeDocument/2006/relationships/image" Target="../media/image132.png"/><Relationship Id="rId10" Type="http://schemas.openxmlformats.org/officeDocument/2006/relationships/tags" Target="../tags/tag650.xml"/><Relationship Id="rId4" Type="http://schemas.openxmlformats.org/officeDocument/2006/relationships/tags" Target="../tags/tag644.xml"/><Relationship Id="rId9" Type="http://schemas.openxmlformats.org/officeDocument/2006/relationships/tags" Target="../tags/tag649.xml"/><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tags" Target="../tags/tag660.xml"/><Relationship Id="rId13" Type="http://schemas.openxmlformats.org/officeDocument/2006/relationships/slideLayout" Target="../slideLayouts/slideLayout18.xml"/><Relationship Id="rId3" Type="http://schemas.openxmlformats.org/officeDocument/2006/relationships/tags" Target="../tags/tag655.xml"/><Relationship Id="rId7" Type="http://schemas.openxmlformats.org/officeDocument/2006/relationships/tags" Target="../tags/tag659.xml"/><Relationship Id="rId12" Type="http://schemas.openxmlformats.org/officeDocument/2006/relationships/tags" Target="../tags/tag664.xml"/><Relationship Id="rId2" Type="http://schemas.openxmlformats.org/officeDocument/2006/relationships/tags" Target="../tags/tag654.xml"/><Relationship Id="rId1" Type="http://schemas.openxmlformats.org/officeDocument/2006/relationships/tags" Target="../tags/tag653.xml"/><Relationship Id="rId6" Type="http://schemas.openxmlformats.org/officeDocument/2006/relationships/tags" Target="../tags/tag658.xml"/><Relationship Id="rId11" Type="http://schemas.openxmlformats.org/officeDocument/2006/relationships/tags" Target="../tags/tag663.xml"/><Relationship Id="rId5" Type="http://schemas.openxmlformats.org/officeDocument/2006/relationships/tags" Target="../tags/tag657.xml"/><Relationship Id="rId15" Type="http://schemas.openxmlformats.org/officeDocument/2006/relationships/image" Target="../media/image133.png"/><Relationship Id="rId10" Type="http://schemas.openxmlformats.org/officeDocument/2006/relationships/tags" Target="../tags/tag662.xml"/><Relationship Id="rId4" Type="http://schemas.openxmlformats.org/officeDocument/2006/relationships/tags" Target="../tags/tag656.xml"/><Relationship Id="rId9" Type="http://schemas.openxmlformats.org/officeDocument/2006/relationships/tags" Target="../tags/tag661.xml"/><Relationship Id="rId1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tags" Target="../tags/tag672.xml"/><Relationship Id="rId13" Type="http://schemas.openxmlformats.org/officeDocument/2006/relationships/slideLayout" Target="../slideLayouts/slideLayout18.xml"/><Relationship Id="rId3" Type="http://schemas.openxmlformats.org/officeDocument/2006/relationships/tags" Target="../tags/tag667.xml"/><Relationship Id="rId7" Type="http://schemas.openxmlformats.org/officeDocument/2006/relationships/tags" Target="../tags/tag671.xml"/><Relationship Id="rId12" Type="http://schemas.openxmlformats.org/officeDocument/2006/relationships/tags" Target="../tags/tag676.xml"/><Relationship Id="rId2" Type="http://schemas.openxmlformats.org/officeDocument/2006/relationships/tags" Target="../tags/tag666.xml"/><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5" Type="http://schemas.openxmlformats.org/officeDocument/2006/relationships/tags" Target="../tags/tag669.xml"/><Relationship Id="rId15" Type="http://schemas.openxmlformats.org/officeDocument/2006/relationships/image" Target="../media/image134.png"/><Relationship Id="rId10" Type="http://schemas.openxmlformats.org/officeDocument/2006/relationships/tags" Target="../tags/tag674.xml"/><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image" Target="../media/image1.png"/></Relationships>
</file>

<file path=ppt/slides/_rels/slide8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79.xml"/><Relationship Id="rId7" Type="http://schemas.openxmlformats.org/officeDocument/2006/relationships/slideLayout" Target="../slideLayouts/slideLayout18.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5" Type="http://schemas.openxmlformats.org/officeDocument/2006/relationships/tags" Target="../tags/tag681.xml"/><Relationship Id="rId4" Type="http://schemas.openxmlformats.org/officeDocument/2006/relationships/tags" Target="../tags/tag680.xml"/><Relationship Id="rId9" Type="http://schemas.openxmlformats.org/officeDocument/2006/relationships/image" Target="../media/image135.png"/></Relationships>
</file>

<file path=ppt/slides/_rels/slide8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tags" Target="../tags/tag685.xml"/><Relationship Id="rId7" Type="http://schemas.openxmlformats.org/officeDocument/2006/relationships/image" Target="../media/image1.png"/><Relationship Id="rId2" Type="http://schemas.openxmlformats.org/officeDocument/2006/relationships/tags" Target="../tags/tag684.xml"/><Relationship Id="rId1" Type="http://schemas.openxmlformats.org/officeDocument/2006/relationships/tags" Target="../tags/tag683.xml"/><Relationship Id="rId6" Type="http://schemas.openxmlformats.org/officeDocument/2006/relationships/slideLayout" Target="../slideLayouts/slideLayout18.xml"/><Relationship Id="rId5" Type="http://schemas.openxmlformats.org/officeDocument/2006/relationships/tags" Target="../tags/tag687.xml"/><Relationship Id="rId4" Type="http://schemas.openxmlformats.org/officeDocument/2006/relationships/tags" Target="../tags/tag686.xml"/></Relationships>
</file>

<file path=ppt/slides/_rels/slide8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690.xml"/><Relationship Id="rId7" Type="http://schemas.openxmlformats.org/officeDocument/2006/relationships/image" Target="../media/image1.png"/><Relationship Id="rId2" Type="http://schemas.openxmlformats.org/officeDocument/2006/relationships/tags" Target="../tags/tag689.xml"/><Relationship Id="rId1" Type="http://schemas.openxmlformats.org/officeDocument/2006/relationships/tags" Target="../tags/tag688.xml"/><Relationship Id="rId6" Type="http://schemas.openxmlformats.org/officeDocument/2006/relationships/slideLayout" Target="../slideLayouts/slideLayout18.xml"/><Relationship Id="rId5" Type="http://schemas.openxmlformats.org/officeDocument/2006/relationships/tags" Target="../tags/tag692.xml"/><Relationship Id="rId4" Type="http://schemas.openxmlformats.org/officeDocument/2006/relationships/tags" Target="../tags/tag691.xml"/><Relationship Id="rId9" Type="http://schemas.openxmlformats.org/officeDocument/2006/relationships/image" Target="../media/image138.png"/></Relationships>
</file>

<file path=ppt/slides/_rels/slide89.xml.rels><?xml version="1.0" encoding="UTF-8" standalone="yes"?>
<Relationships xmlns="http://schemas.openxmlformats.org/package/2006/relationships"><Relationship Id="rId8" Type="http://schemas.openxmlformats.org/officeDocument/2006/relationships/tags" Target="../tags/tag700.xml"/><Relationship Id="rId13" Type="http://schemas.openxmlformats.org/officeDocument/2006/relationships/slideLayout" Target="../slideLayouts/slideLayout18.xml"/><Relationship Id="rId3" Type="http://schemas.openxmlformats.org/officeDocument/2006/relationships/tags" Target="../tags/tag695.xml"/><Relationship Id="rId7" Type="http://schemas.openxmlformats.org/officeDocument/2006/relationships/tags" Target="../tags/tag699.xml"/><Relationship Id="rId12" Type="http://schemas.openxmlformats.org/officeDocument/2006/relationships/tags" Target="../tags/tag704.xml"/><Relationship Id="rId2" Type="http://schemas.openxmlformats.org/officeDocument/2006/relationships/tags" Target="../tags/tag694.xml"/><Relationship Id="rId1" Type="http://schemas.openxmlformats.org/officeDocument/2006/relationships/tags" Target="../tags/tag693.xml"/><Relationship Id="rId6" Type="http://schemas.openxmlformats.org/officeDocument/2006/relationships/tags" Target="../tags/tag698.xml"/><Relationship Id="rId11" Type="http://schemas.openxmlformats.org/officeDocument/2006/relationships/tags" Target="../tags/tag703.xml"/><Relationship Id="rId5" Type="http://schemas.openxmlformats.org/officeDocument/2006/relationships/tags" Target="../tags/tag697.xml"/><Relationship Id="rId10" Type="http://schemas.openxmlformats.org/officeDocument/2006/relationships/tags" Target="../tags/tag702.xml"/><Relationship Id="rId4" Type="http://schemas.openxmlformats.org/officeDocument/2006/relationships/tags" Target="../tags/tag696.xml"/><Relationship Id="rId9" Type="http://schemas.openxmlformats.org/officeDocument/2006/relationships/tags" Target="../tags/tag701.xm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_rels/slide90.xml.rels><?xml version="1.0" encoding="UTF-8" standalone="yes"?>
<Relationships xmlns="http://schemas.openxmlformats.org/package/2006/relationships"><Relationship Id="rId8" Type="http://schemas.openxmlformats.org/officeDocument/2006/relationships/tags" Target="../tags/tag712.xml"/><Relationship Id="rId3" Type="http://schemas.openxmlformats.org/officeDocument/2006/relationships/tags" Target="../tags/tag707.xml"/><Relationship Id="rId7" Type="http://schemas.openxmlformats.org/officeDocument/2006/relationships/tags" Target="../tags/tag711.xml"/><Relationship Id="rId2" Type="http://schemas.openxmlformats.org/officeDocument/2006/relationships/tags" Target="../tags/tag706.xml"/><Relationship Id="rId1" Type="http://schemas.openxmlformats.org/officeDocument/2006/relationships/tags" Target="../tags/tag705.xml"/><Relationship Id="rId6" Type="http://schemas.openxmlformats.org/officeDocument/2006/relationships/tags" Target="../tags/tag710.xml"/><Relationship Id="rId5" Type="http://schemas.openxmlformats.org/officeDocument/2006/relationships/tags" Target="../tags/tag709.xml"/><Relationship Id="rId10" Type="http://schemas.openxmlformats.org/officeDocument/2006/relationships/image" Target="../media/image1.png"/><Relationship Id="rId4" Type="http://schemas.openxmlformats.org/officeDocument/2006/relationships/tags" Target="../tags/tag708.xml"/><Relationship Id="rId9"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15.xml"/><Relationship Id="rId7" Type="http://schemas.openxmlformats.org/officeDocument/2006/relationships/notesSlide" Target="../notesSlides/notesSlide14.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slideLayout" Target="../slideLayouts/slideLayout18.xml"/><Relationship Id="rId5" Type="http://schemas.openxmlformats.org/officeDocument/2006/relationships/tags" Target="../tags/tag717.xml"/><Relationship Id="rId4" Type="http://schemas.openxmlformats.org/officeDocument/2006/relationships/tags" Target="../tags/tag716.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9321781" y="3073208"/>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9405873" y="3156922"/>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110</a:t>
            </a:r>
            <a:r>
              <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左右</a:t>
            </a:r>
          </a:p>
        </p:txBody>
      </p:sp>
      <p:pic>
        <p:nvPicPr>
          <p:cNvPr id="3" name="图片 2">
            <a:extLst>
              <a:ext uri="{FF2B5EF4-FFF2-40B4-BE49-F238E27FC236}">
                <a16:creationId xmlns:a16="http://schemas.microsoft.com/office/drawing/2014/main" id="{84ECF600-55B7-4843-BA24-0420DCC3F674}"/>
              </a:ext>
            </a:extLst>
          </p:cNvPr>
          <p:cNvPicPr>
            <a:picLocks noChangeAspect="1"/>
          </p:cNvPicPr>
          <p:nvPr/>
        </p:nvPicPr>
        <p:blipFill>
          <a:blip r:embed="rId10"/>
          <a:stretch>
            <a:fillRect/>
          </a:stretch>
        </p:blipFill>
        <p:spPr>
          <a:xfrm>
            <a:off x="302263" y="1195047"/>
            <a:ext cx="2310124" cy="5290810"/>
          </a:xfrm>
          <a:prstGeom prst="rect">
            <a:avLst/>
          </a:prstGeom>
        </p:spPr>
      </p:pic>
      <p:pic>
        <p:nvPicPr>
          <p:cNvPr id="5" name="图片 4">
            <a:extLst>
              <a:ext uri="{FF2B5EF4-FFF2-40B4-BE49-F238E27FC236}">
                <a16:creationId xmlns:a16="http://schemas.microsoft.com/office/drawing/2014/main" id="{D5E84040-2CC1-46A4-9969-27D32C68D7FD}"/>
              </a:ext>
            </a:extLst>
          </p:cNvPr>
          <p:cNvPicPr>
            <a:picLocks noChangeAspect="1"/>
          </p:cNvPicPr>
          <p:nvPr/>
        </p:nvPicPr>
        <p:blipFill>
          <a:blip r:embed="rId11"/>
          <a:stretch>
            <a:fillRect/>
          </a:stretch>
        </p:blipFill>
        <p:spPr>
          <a:xfrm>
            <a:off x="1728083" y="1177285"/>
            <a:ext cx="3140187" cy="5326333"/>
          </a:xfrm>
          <a:prstGeom prst="rect">
            <a:avLst/>
          </a:prstGeom>
        </p:spPr>
      </p:pic>
      <p:pic>
        <p:nvPicPr>
          <p:cNvPr id="8" name="图片 7">
            <a:extLst>
              <a:ext uri="{FF2B5EF4-FFF2-40B4-BE49-F238E27FC236}">
                <a16:creationId xmlns:a16="http://schemas.microsoft.com/office/drawing/2014/main" id="{EEEF4C1A-237C-4A22-86F3-C7E77AB8DE01}"/>
              </a:ext>
            </a:extLst>
          </p:cNvPr>
          <p:cNvPicPr>
            <a:picLocks noChangeAspect="1"/>
          </p:cNvPicPr>
          <p:nvPr/>
        </p:nvPicPr>
        <p:blipFill>
          <a:blip r:embed="rId12"/>
          <a:stretch>
            <a:fillRect/>
          </a:stretch>
        </p:blipFill>
        <p:spPr>
          <a:xfrm>
            <a:off x="2953511" y="1177285"/>
            <a:ext cx="2403526" cy="5290811"/>
          </a:xfrm>
          <a:prstGeom prst="rect">
            <a:avLst/>
          </a:prstGeom>
        </p:spPr>
      </p:pic>
      <p:pic>
        <p:nvPicPr>
          <p:cNvPr id="16" name="图片 15">
            <a:extLst>
              <a:ext uri="{FF2B5EF4-FFF2-40B4-BE49-F238E27FC236}">
                <a16:creationId xmlns:a16="http://schemas.microsoft.com/office/drawing/2014/main" id="{7983A601-2475-4955-AD74-462826F03D9A}"/>
              </a:ext>
            </a:extLst>
          </p:cNvPr>
          <p:cNvPicPr>
            <a:picLocks noChangeAspect="1"/>
          </p:cNvPicPr>
          <p:nvPr/>
        </p:nvPicPr>
        <p:blipFill>
          <a:blip r:embed="rId13"/>
          <a:stretch>
            <a:fillRect/>
          </a:stretch>
        </p:blipFill>
        <p:spPr>
          <a:xfrm>
            <a:off x="4466998" y="1221665"/>
            <a:ext cx="3412765" cy="5134707"/>
          </a:xfrm>
          <a:prstGeom prst="rect">
            <a:avLst/>
          </a:prstGeom>
        </p:spPr>
      </p:pic>
      <p:pic>
        <p:nvPicPr>
          <p:cNvPr id="18" name="图片 17">
            <a:extLst>
              <a:ext uri="{FF2B5EF4-FFF2-40B4-BE49-F238E27FC236}">
                <a16:creationId xmlns:a16="http://schemas.microsoft.com/office/drawing/2014/main" id="{7B788E5A-CF9A-4C62-A9CC-9993B0238CD0}"/>
              </a:ext>
            </a:extLst>
          </p:cNvPr>
          <p:cNvPicPr>
            <a:picLocks noChangeAspect="1"/>
          </p:cNvPicPr>
          <p:nvPr/>
        </p:nvPicPr>
        <p:blipFill>
          <a:blip r:embed="rId14"/>
          <a:stretch>
            <a:fillRect/>
          </a:stretch>
        </p:blipFill>
        <p:spPr>
          <a:xfrm>
            <a:off x="6098302" y="1221665"/>
            <a:ext cx="3140187" cy="5041454"/>
          </a:xfrm>
          <a:prstGeom prst="rect">
            <a:avLst/>
          </a:prstGeom>
        </p:spPr>
      </p:pic>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8231203E-0667-4AE8-A890-EEF6BF2C4EF9}"/>
              </a:ext>
            </a:extLst>
          </p:cNvPr>
          <p:cNvPicPr>
            <a:picLocks noChangeAspect="1"/>
          </p:cNvPicPr>
          <p:nvPr/>
        </p:nvPicPr>
        <p:blipFill>
          <a:blip r:embed="rId10"/>
          <a:stretch>
            <a:fillRect/>
          </a:stretch>
        </p:blipFill>
        <p:spPr>
          <a:xfrm>
            <a:off x="0" y="5463368"/>
            <a:ext cx="12192000" cy="683568"/>
          </a:xfrm>
          <a:prstGeom prst="rect">
            <a:avLst/>
          </a:prstGeom>
        </p:spPr>
      </p:pic>
      <p:pic>
        <p:nvPicPr>
          <p:cNvPr id="8" name="图片 7">
            <a:extLst>
              <a:ext uri="{FF2B5EF4-FFF2-40B4-BE49-F238E27FC236}">
                <a16:creationId xmlns:a16="http://schemas.microsoft.com/office/drawing/2014/main" id="{51CD3BCB-B2D1-4463-B571-0CA84FA1DB29}"/>
              </a:ext>
            </a:extLst>
          </p:cNvPr>
          <p:cNvPicPr>
            <a:picLocks noChangeAspect="1"/>
          </p:cNvPicPr>
          <p:nvPr/>
        </p:nvPicPr>
        <p:blipFill>
          <a:blip r:embed="rId11"/>
          <a:stretch>
            <a:fillRect/>
          </a:stretch>
        </p:blipFill>
        <p:spPr>
          <a:xfrm>
            <a:off x="914400" y="705637"/>
            <a:ext cx="10179385" cy="2136948"/>
          </a:xfrm>
          <a:prstGeom prst="rect">
            <a:avLst/>
          </a:prstGeom>
        </p:spPr>
      </p:pic>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2"/>
          <a:stretch>
            <a:fillRect/>
          </a:stretch>
        </p:blipFill>
        <p:spPr>
          <a:xfrm>
            <a:off x="996230"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399" y="3632737"/>
            <a:ext cx="3699405" cy="10146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962025" y="3705346"/>
            <a:ext cx="34636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页，正文字体是宋体、小四</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F62514CF-6F03-4AD1-88BC-34AADB97C63D}"/>
              </a:ext>
            </a:extLst>
          </p:cNvPr>
          <p:cNvPicPr>
            <a:picLocks noChangeAspect="1"/>
          </p:cNvPicPr>
          <p:nvPr/>
        </p:nvPicPr>
        <p:blipFill>
          <a:blip r:embed="rId14"/>
          <a:stretch>
            <a:fillRect/>
          </a:stretch>
        </p:blipFill>
        <p:spPr>
          <a:xfrm>
            <a:off x="892260" y="5090059"/>
            <a:ext cx="3816855" cy="1119228"/>
          </a:xfrm>
          <a:prstGeom prst="rect">
            <a:avLst/>
          </a:prstGeom>
        </p:spPr>
      </p:pic>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547" y="1129982"/>
            <a:ext cx="10124114" cy="4598035"/>
          </a:xfrm>
          <a:prstGeom prst="rect">
            <a:avLst/>
          </a:prstGeom>
        </p:spPr>
      </p:pic>
      <p:pic>
        <p:nvPicPr>
          <p:cNvPr id="3" name="图片 2">
            <a:extLst>
              <a:ext uri="{FF2B5EF4-FFF2-40B4-BE49-F238E27FC236}">
                <a16:creationId xmlns:a16="http://schemas.microsoft.com/office/drawing/2014/main" id="{5CDD3BDE-638A-4169-9C94-C998D17FB3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0157" y="5340102"/>
            <a:ext cx="8816632" cy="1230830"/>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安装部署计划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安装部署计划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00B61A18-6070-499C-96FB-3E903C438C35}"/>
              </a:ext>
            </a:extLst>
          </p:cNvPr>
          <p:cNvPicPr>
            <a:picLocks noChangeAspect="1"/>
          </p:cNvPicPr>
          <p:nvPr/>
        </p:nvPicPr>
        <p:blipFill>
          <a:blip r:embed="rId10"/>
          <a:stretch>
            <a:fillRect/>
          </a:stretch>
        </p:blipFill>
        <p:spPr>
          <a:xfrm>
            <a:off x="3309690" y="958912"/>
            <a:ext cx="7763177" cy="5375868"/>
          </a:xfrm>
          <a:prstGeom prst="rect">
            <a:avLst/>
          </a:prstGeom>
        </p:spPr>
      </p:pic>
    </p:spTree>
    <p:extLst>
      <p:ext uri="{BB962C8B-B14F-4D97-AF65-F5344CB8AC3E}">
        <p14:creationId xmlns:p14="http://schemas.microsoft.com/office/powerpoint/2010/main" val="338691191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E82D8AC-ADD1-4A2F-87E6-EAE153FD41AC}"/>
              </a:ext>
            </a:extLst>
          </p:cNvPr>
          <p:cNvPicPr>
            <a:picLocks noChangeAspect="1"/>
          </p:cNvPicPr>
          <p:nvPr/>
        </p:nvPicPr>
        <p:blipFill>
          <a:blip r:embed="rId10"/>
          <a:stretch>
            <a:fillRect/>
          </a:stretch>
        </p:blipFill>
        <p:spPr>
          <a:xfrm>
            <a:off x="3089433" y="949681"/>
            <a:ext cx="8812277" cy="5566673"/>
          </a:xfrm>
          <a:prstGeom prst="rect">
            <a:avLst/>
          </a:prstGeom>
        </p:spPr>
      </p:pic>
    </p:spTree>
    <p:extLst>
      <p:ext uri="{BB962C8B-B14F-4D97-AF65-F5344CB8AC3E}">
        <p14:creationId xmlns:p14="http://schemas.microsoft.com/office/powerpoint/2010/main" val="293140950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设计说明</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90" y="679623"/>
            <a:ext cx="3121126"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9405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软件概要设计说明</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618738B2-7D3A-4B91-AE22-E882B4CC453E}"/>
              </a:ext>
            </a:extLst>
          </p:cNvPr>
          <p:cNvPicPr>
            <a:picLocks noChangeAspect="1"/>
          </p:cNvPicPr>
          <p:nvPr/>
        </p:nvPicPr>
        <p:blipFill>
          <a:blip r:embed="rId10"/>
          <a:stretch>
            <a:fillRect/>
          </a:stretch>
        </p:blipFill>
        <p:spPr>
          <a:xfrm>
            <a:off x="3775395" y="1502229"/>
            <a:ext cx="7602561" cy="5151105"/>
          </a:xfrm>
          <a:prstGeom prst="rect">
            <a:avLst/>
          </a:prstGeom>
        </p:spPr>
      </p:pic>
    </p:spTree>
    <p:extLst>
      <p:ext uri="{BB962C8B-B14F-4D97-AF65-F5344CB8AC3E}">
        <p14:creationId xmlns:p14="http://schemas.microsoft.com/office/powerpoint/2010/main" val="102712777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9"/>
            <a:ext cx="3706643" cy="200993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4"/>
            <a:ext cx="1925884" cy="204710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每周平均两次会议（一共</a:t>
            </a:r>
            <a:r>
              <a:rPr lang="en-US" altLang="zh-CN" sz="1800" dirty="0">
                <a:solidFill>
                  <a:srgbClr val="FFFFFF"/>
                </a:solidFill>
                <a:latin typeface="宋体" panose="02010600030101010101" pitchFamily="2" charset="-122"/>
                <a:sym typeface="宋体" panose="02010600030101010101" pitchFamily="2" charset="-122"/>
              </a:rPr>
              <a:t>35</a:t>
            </a:r>
            <a:r>
              <a:rPr lang="zh-CN" altLang="en-US" sz="1800" dirty="0">
                <a:solidFill>
                  <a:srgbClr val="FFFFFF"/>
                </a:solidFill>
                <a:latin typeface="宋体" panose="02010600030101010101" pitchFamily="2" charset="-122"/>
                <a:sym typeface="宋体" panose="02010600030101010101" pitchFamily="2" charset="-122"/>
              </a:rPr>
              <a:t>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实际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11395223"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140678" y="1857337"/>
            <a:ext cx="9479840" cy="3785652"/>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pic>
        <p:nvPicPr>
          <p:cNvPr id="3" name="图片 2">
            <a:extLst>
              <a:ext uri="{FF2B5EF4-FFF2-40B4-BE49-F238E27FC236}">
                <a16:creationId xmlns:a16="http://schemas.microsoft.com/office/drawing/2014/main" id="{9BCBAC24-F892-459B-B851-C12EDA305DF7}"/>
              </a:ext>
            </a:extLst>
          </p:cNvPr>
          <p:cNvPicPr>
            <a:picLocks noChangeAspect="1"/>
          </p:cNvPicPr>
          <p:nvPr/>
        </p:nvPicPr>
        <p:blipFill>
          <a:blip r:embed="rId8"/>
          <a:stretch>
            <a:fillRect/>
          </a:stretch>
        </p:blipFill>
        <p:spPr>
          <a:xfrm>
            <a:off x="5688798" y="2665662"/>
            <a:ext cx="5962266" cy="3663183"/>
          </a:xfrm>
          <a:prstGeom prst="rect">
            <a:avLst/>
          </a:prstGeom>
        </p:spPr>
      </p:pic>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69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00.xml><?xml version="1.0" encoding="utf-8"?>
<p:tagLst xmlns:a="http://schemas.openxmlformats.org/drawingml/2006/main" xmlns:r="http://schemas.openxmlformats.org/officeDocument/2006/relationships" xmlns:p="http://schemas.openxmlformats.org/presentationml/2006/main">
  <p:tag name="PA" val="v4.1.3"/>
</p:tagLst>
</file>

<file path=ppt/tags/tag701.xml><?xml version="1.0" encoding="utf-8"?>
<p:tagLst xmlns:a="http://schemas.openxmlformats.org/drawingml/2006/main" xmlns:r="http://schemas.openxmlformats.org/officeDocument/2006/relationships" xmlns:p="http://schemas.openxmlformats.org/presentationml/2006/main">
  <p:tag name="PA" val="v4.1.3"/>
</p:tagLst>
</file>

<file path=ppt/tags/tag702.xml><?xml version="1.0" encoding="utf-8"?>
<p:tagLst xmlns:a="http://schemas.openxmlformats.org/drawingml/2006/main" xmlns:r="http://schemas.openxmlformats.org/officeDocument/2006/relationships" xmlns:p="http://schemas.openxmlformats.org/presentationml/2006/main">
  <p:tag name="PA" val="v4.1.3"/>
</p:tagLst>
</file>

<file path=ppt/tags/tag703.xml><?xml version="1.0" encoding="utf-8"?>
<p:tagLst xmlns:a="http://schemas.openxmlformats.org/drawingml/2006/main" xmlns:r="http://schemas.openxmlformats.org/officeDocument/2006/relationships" xmlns:p="http://schemas.openxmlformats.org/presentationml/2006/main">
  <p:tag name="PA" val="v4.1.3"/>
</p:tagLst>
</file>

<file path=ppt/tags/tag704.xml><?xml version="1.0" encoding="utf-8"?>
<p:tagLst xmlns:a="http://schemas.openxmlformats.org/drawingml/2006/main" xmlns:r="http://schemas.openxmlformats.org/officeDocument/2006/relationships" xmlns:p="http://schemas.openxmlformats.org/presentationml/2006/main">
  <p:tag name="PA" val="v4.1.3"/>
</p:tagLst>
</file>

<file path=ppt/tags/tag705.xml><?xml version="1.0" encoding="utf-8"?>
<p:tagLst xmlns:a="http://schemas.openxmlformats.org/drawingml/2006/main" xmlns:r="http://schemas.openxmlformats.org/officeDocument/2006/relationships" xmlns:p="http://schemas.openxmlformats.org/presentationml/2006/main">
  <p:tag name="PA" val="v4.1.3"/>
</p:tagLst>
</file>

<file path=ppt/tags/tag706.xml><?xml version="1.0" encoding="utf-8"?>
<p:tagLst xmlns:a="http://schemas.openxmlformats.org/drawingml/2006/main" xmlns:r="http://schemas.openxmlformats.org/officeDocument/2006/relationships" xmlns:p="http://schemas.openxmlformats.org/presentationml/2006/main">
  <p:tag name="PA" val="v4.1.3"/>
</p:tagLst>
</file>

<file path=ppt/tags/tag707.xml><?xml version="1.0" encoding="utf-8"?>
<p:tagLst xmlns:a="http://schemas.openxmlformats.org/drawingml/2006/main" xmlns:r="http://schemas.openxmlformats.org/officeDocument/2006/relationships" xmlns:p="http://schemas.openxmlformats.org/presentationml/2006/main">
  <p:tag name="PA" val="v4.1.3"/>
</p:tagLst>
</file>

<file path=ppt/tags/tag708.xml><?xml version="1.0" encoding="utf-8"?>
<p:tagLst xmlns:a="http://schemas.openxmlformats.org/drawingml/2006/main" xmlns:r="http://schemas.openxmlformats.org/officeDocument/2006/relationships" xmlns:p="http://schemas.openxmlformats.org/presentationml/2006/main">
  <p:tag name="PA" val="v4.1.3"/>
</p:tagLst>
</file>

<file path=ppt/tags/tag709.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10.xml><?xml version="1.0" encoding="utf-8"?>
<p:tagLst xmlns:a="http://schemas.openxmlformats.org/drawingml/2006/main" xmlns:r="http://schemas.openxmlformats.org/officeDocument/2006/relationships" xmlns:p="http://schemas.openxmlformats.org/presentationml/2006/main">
  <p:tag name="PA" val="v4.1.3"/>
</p:tagLst>
</file>

<file path=ppt/tags/tag711.xml><?xml version="1.0" encoding="utf-8"?>
<p:tagLst xmlns:a="http://schemas.openxmlformats.org/drawingml/2006/main" xmlns:r="http://schemas.openxmlformats.org/officeDocument/2006/relationships" xmlns:p="http://schemas.openxmlformats.org/presentationml/2006/main">
  <p:tag name="PA" val="v4.1.3"/>
</p:tagLst>
</file>

<file path=ppt/tags/tag712.xml><?xml version="1.0" encoding="utf-8"?>
<p:tagLst xmlns:a="http://schemas.openxmlformats.org/drawingml/2006/main" xmlns:r="http://schemas.openxmlformats.org/officeDocument/2006/relationships" xmlns:p="http://schemas.openxmlformats.org/presentationml/2006/main">
  <p:tag name="PA" val="v4.1.3"/>
</p:tagLst>
</file>

<file path=ppt/tags/tag713.xml><?xml version="1.0" encoding="utf-8"?>
<p:tagLst xmlns:a="http://schemas.openxmlformats.org/drawingml/2006/main" xmlns:r="http://schemas.openxmlformats.org/officeDocument/2006/relationships" xmlns:p="http://schemas.openxmlformats.org/presentationml/2006/main">
  <p:tag name="PA" val="v4.1.3"/>
</p:tagLst>
</file>

<file path=ppt/tags/tag714.xml><?xml version="1.0" encoding="utf-8"?>
<p:tagLst xmlns:a="http://schemas.openxmlformats.org/drawingml/2006/main" xmlns:r="http://schemas.openxmlformats.org/officeDocument/2006/relationships" xmlns:p="http://schemas.openxmlformats.org/presentationml/2006/main">
  <p:tag name="PA" val="v4.1.3"/>
</p:tagLst>
</file>

<file path=ppt/tags/tag715.xml><?xml version="1.0" encoding="utf-8"?>
<p:tagLst xmlns:a="http://schemas.openxmlformats.org/drawingml/2006/main" xmlns:r="http://schemas.openxmlformats.org/officeDocument/2006/relationships" xmlns:p="http://schemas.openxmlformats.org/presentationml/2006/main">
  <p:tag name="PA" val="v4.1.3"/>
</p:tagLst>
</file>

<file path=ppt/tags/tag716.xml><?xml version="1.0" encoding="utf-8"?>
<p:tagLst xmlns:a="http://schemas.openxmlformats.org/drawingml/2006/main" xmlns:r="http://schemas.openxmlformats.org/officeDocument/2006/relationships" xmlns:p="http://schemas.openxmlformats.org/presentationml/2006/main">
  <p:tag name="PA" val="v4.1.3"/>
</p:tagLst>
</file>

<file path=ppt/tags/tag717.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3733</TotalTime>
  <Words>5531</Words>
  <Application>Microsoft Office PowerPoint</Application>
  <PresentationFormat>宽屏</PresentationFormat>
  <Paragraphs>842</Paragraphs>
  <Slides>91</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91</vt:i4>
      </vt:variant>
    </vt:vector>
  </HeadingPairs>
  <TitlesOfParts>
    <vt:vector size="103"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417</cp:revision>
  <dcterms:created xsi:type="dcterms:W3CDTF">2016-08-30T15:41:43Z</dcterms:created>
  <dcterms:modified xsi:type="dcterms:W3CDTF">2021-07-01T03:43:08Z</dcterms:modified>
</cp:coreProperties>
</file>